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02" y="-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44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91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44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1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06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99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04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0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5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41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57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E6C-600B-4D84-8C0A-A7D9C8EBC547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2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A57BD97-8084-4D34-9830-6BF4157E0C4A}"/>
              </a:ext>
            </a:extLst>
          </p:cNvPr>
          <p:cNvSpPr txBox="1"/>
          <p:nvPr/>
        </p:nvSpPr>
        <p:spPr>
          <a:xfrm>
            <a:off x="689079" y="1376025"/>
            <a:ext cx="594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&amp; District Community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ctr"/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East Quayside Development </a:t>
            </a:r>
            <a:r>
              <a:rPr lang="en-GB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Nigg</a:t>
            </a:r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0DB3B881-A115-4269-A9FF-67E9DFA96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678" y="1285820"/>
            <a:ext cx="841462" cy="11863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C48B6C44-B02E-4150-9F66-8D5379073D9C}"/>
              </a:ext>
            </a:extLst>
          </p:cNvPr>
          <p:cNvSpPr/>
          <p:nvPr/>
        </p:nvSpPr>
        <p:spPr>
          <a:xfrm>
            <a:off x="233054" y="2421467"/>
            <a:ext cx="6374223" cy="6671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225810C-86E7-43D2-A355-CE6799185AD3}"/>
              </a:ext>
            </a:extLst>
          </p:cNvPr>
          <p:cNvSpPr txBox="1"/>
          <p:nvPr/>
        </p:nvSpPr>
        <p:spPr>
          <a:xfrm>
            <a:off x="250723" y="2599359"/>
            <a:ext cx="637422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permissions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225m long quay have been granted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Land-based work will happen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0800-1900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Monday-Friday and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0800-1300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Saturdays.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Marine-based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will happen between 0700-1900 Monday-Friday and 0700-1300 on Saturdays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within the Cromarty Firth is permitted 24/7.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is due to start the week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commencing 19</a:t>
            </a:r>
            <a:r>
              <a:rPr lang="en-GB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2021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in 14 months.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and the construction of a temporary causeway will start on Monday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21.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Piling will start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this will be noisy and noise monitoring will happen during the test pile in May.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Magee</dc:creator>
  <cp:lastModifiedBy>Vivienne</cp:lastModifiedBy>
  <cp:revision>12</cp:revision>
  <dcterms:created xsi:type="dcterms:W3CDTF">2020-04-29T18:40:43Z</dcterms:created>
  <dcterms:modified xsi:type="dcterms:W3CDTF">2021-05-06T21:57:00Z</dcterms:modified>
</cp:coreProperties>
</file>